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59" r:id="rId7"/>
    <p:sldId id="261" r:id="rId8"/>
    <p:sldId id="260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4DDBDE-D057-4858-904B-76F8B30578FF}" v="31" dt="2022-05-17T11:45:20.9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110" y="3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B7AD-0E9E-4414-BA3B-517604384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978ABC-FA5B-418E-BC0A-827AA428D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1C603-D3A3-47C4-996F-831320B6B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A8766-280D-4DE5-A0B5-689233632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E868D-6951-42A9-9498-2BF6E4E90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61795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271ED-6CAA-479A-9021-E808B71D5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E18E60-DB48-402C-A296-44C74A9D62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0BE32-6A70-48D9-A18A-7FA65C535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295C2-3A2B-4BA0-92DA-128C81E6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F696E-82B6-44F1-B5B0-C151AF5C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809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1191DD-7C8E-455B-9848-D92FE35953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C8CBA0-76E9-4C7A-9EE3-01904A788F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81DCA-E41E-4411-A90C-3F8F264D4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DC9B4-98E7-4534-BBD5-1FC70DCB2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0351D-9420-43FD-8EEE-BA04E24AF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65108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64497-BFF8-4917-AB71-ECB13C9A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C1E0F-8A18-4A9D-8EE0-66708941C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07172-DC33-4D5C-BC5D-B0533F2F0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B8ACB-D90F-4995-8186-CFDDA795C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7F456-7B96-43CC-A0A3-BADCBCE6E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39861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59660-DD59-41C5-825A-180B84462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A3A8A-A644-4989-9092-0460E77FC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87BCB-6617-4644-9ED4-DBB5DDCFB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F8F90-8570-4F38-9527-65EFED3A8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33239-55B3-4173-B274-D7013FED4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4267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400AB-6A54-4951-985E-73E1A1E16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55F43-188F-4DCB-9814-393793187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C48A0-D224-4D39-B5F4-5DFCCBA89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1D79D1-6FC6-44FD-ABD5-DE96EEA62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EC6B2-025A-4B97-9EC4-B492E8107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880A04-B076-469C-8FFD-FB8DE5D49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58992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1027-9340-44A7-8197-B8C6436DD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86452-CC87-4D2E-BF13-4EEF3BE77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70CADA-C834-416C-9AF0-5117B35E2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81D912-DCEF-4252-8494-525F23A35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586838-9808-4294-8310-035112CC5B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FBE5B9-1EAB-4315-B49A-7923D00B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6794D9-2C15-444D-B950-79390E389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F07F33-B0C6-4A43-8C5F-26EC31B86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75642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9875-A32A-4ABF-A608-2C0B8AF7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5E7EFD-D43F-446E-8BC9-FAABCABC9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E2430-1106-44CE-9621-7B052FBC7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AA60A2-3A37-4B5F-9473-408D28E47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17506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0F8990-1181-4A07-95C5-66964097C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E8F26D-90D2-4AFA-8F4A-6EC09206C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DCE99-B1AA-4B3E-B256-C5DC30D5E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36627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E4A51-9BC6-437E-8C84-80ABD3362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397A9-FC7F-49C3-A114-8D8BBD518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1F3AD-4173-4590-ABBC-978FCCEA4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4CB5A7-198A-4AA2-AB61-49D8DC85C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E77D8-5AD3-4A4B-8593-A5F6CAEBB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1A9667-26A6-4ABE-8E15-7FD9B2B19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86591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846F0-28B5-4D2F-BCAF-585CFC9C0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A14599-1B5F-40AA-AF26-3D734CFBDC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F6DA28-A66A-4223-871F-6C7E4D761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71E8D-7AE4-4B9B-9FC1-9F98EC33E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D1A8C-0522-4032-B56D-EB40BF58A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7B66E-2454-46D8-8084-CB7831F6B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6474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0FE5CC-0161-43A3-8A7D-0D456FE3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86F22-C903-4BB8-86BA-ECC5D2460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A6B43-FD64-4E18-ACE7-E00D400BB5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F5535-43C6-4E61-BDAE-4943F7A61789}" type="datetimeFigureOut">
              <a:rPr lang="en-IE" smtClean="0"/>
              <a:t>18/05/2022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7A124-2B7A-4366-84F2-A4ACB80C69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AFEF-C4B6-483C-8EEE-DDF476F9EA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06B52-57C5-47E6-88FE-CB2530D757D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1075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D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5130E-DB5F-42C6-B315-C63320BD69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379" y="1242493"/>
            <a:ext cx="9144000" cy="3098131"/>
          </a:xfr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bg2">
                <a:lumMod val="10000"/>
              </a:schemeClr>
            </a:solidFill>
          </a:ln>
        </p:spPr>
        <p:txBody>
          <a:bodyPr>
            <a:normAutofit/>
          </a:bodyPr>
          <a:lstStyle/>
          <a:p>
            <a:pPr algn="l"/>
            <a:r>
              <a:rPr lang="en-IE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Greenhouse Telemetry</a:t>
            </a:r>
            <a:br>
              <a:rPr lang="en-IE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</a:br>
            <a:r>
              <a:rPr lang="en-IE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System</a:t>
            </a:r>
            <a:br>
              <a:rPr lang="en-IE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</a:br>
            <a:r>
              <a:rPr lang="en-IE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   </a:t>
            </a:r>
            <a:r>
              <a:rPr lang="en-IE" sz="1600" dirty="0">
                <a:solidFill>
                  <a:schemeClr val="bg2">
                    <a:lumMod val="25000"/>
                  </a:schemeClr>
                </a:solidFill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Andrew Koval</a:t>
            </a:r>
            <a:endParaRPr lang="en-IE" dirty="0">
              <a:solidFill>
                <a:schemeClr val="bg2">
                  <a:lumMod val="25000"/>
                </a:schemeClr>
              </a:solidFill>
              <a:latin typeface="SF Pro Semibold" pitchFamily="2" charset="0"/>
              <a:ea typeface="SF Pro Semibold" pitchFamily="2" charset="0"/>
              <a:cs typeface="SF Pro Semibold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98A93C3-6F5A-44D3-B575-415B7C454BCE}"/>
              </a:ext>
            </a:extLst>
          </p:cNvPr>
          <p:cNvCxnSpPr/>
          <p:nvPr/>
        </p:nvCxnSpPr>
        <p:spPr>
          <a:xfrm>
            <a:off x="925785" y="3534508"/>
            <a:ext cx="7784431" cy="0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21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ow a shipping-container farm could put an end to food deserts | The Star">
            <a:extLst>
              <a:ext uri="{FF2B5EF4-FFF2-40B4-BE49-F238E27FC236}">
                <a16:creationId xmlns:a16="http://schemas.microsoft.com/office/drawing/2014/main" id="{04761AF5-2F45-405B-B51A-DA6BCC5233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70"/>
          <a:stretch/>
        </p:blipFill>
        <p:spPr bwMode="auto">
          <a:xfrm>
            <a:off x="6635702" y="4670474"/>
            <a:ext cx="5556298" cy="2187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ontainer Facility | Holland Hydroponics">
            <a:extLst>
              <a:ext uri="{FF2B5EF4-FFF2-40B4-BE49-F238E27FC236}">
                <a16:creationId xmlns:a16="http://schemas.microsoft.com/office/drawing/2014/main" id="{A774B021-DF8F-438C-B8B9-944388A983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79865"/>
            <a:ext cx="7005711" cy="467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EB984F-4173-4647-B6EA-F5FD74455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7F28D-200B-43B5-9891-A16C18B1D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294" y="512664"/>
            <a:ext cx="7708985" cy="3471192"/>
          </a:xfr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shade val="100000"/>
                  <a:satMod val="115000"/>
                  <a:alpha val="58000"/>
                </a:schemeClr>
              </a:gs>
            </a:gsLst>
            <a:lin ang="1200000" scaled="0"/>
            <a:tileRect/>
          </a:gra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E" dirty="0">
                <a:effectLst/>
                <a:latin typeface="Lexend Deca Light" pitchFamily="2" charset="0"/>
                <a:ea typeface="SF Pro Regular" pitchFamily="2" charset="0"/>
                <a:cs typeface="SF Pro Regular" pitchFamily="2" charset="0"/>
              </a:rPr>
              <a:t>Hydroponic technology is a field of research I’m fascinated by.</a:t>
            </a:r>
          </a:p>
          <a:p>
            <a:pPr marL="0" indent="0">
              <a:buNone/>
            </a:pPr>
            <a:r>
              <a:rPr lang="en-IE" dirty="0">
                <a:effectLst/>
                <a:latin typeface="Lexend Deca Light" pitchFamily="2" charset="0"/>
                <a:ea typeface="SF Pro Regular" pitchFamily="2" charset="0"/>
                <a:cs typeface="SF Pro Regular" pitchFamily="2" charset="0"/>
              </a:rPr>
              <a:t>Hydroponic facilities are engineered to maximise efficiency of plant growth, almost entirely automating the process by using plant telemetry to control aspects like irrigation intensity.</a:t>
            </a:r>
          </a:p>
        </p:txBody>
      </p:sp>
    </p:spTree>
    <p:extLst>
      <p:ext uri="{BB962C8B-B14F-4D97-AF65-F5344CB8AC3E}">
        <p14:creationId xmlns:p14="http://schemas.microsoft.com/office/powerpoint/2010/main" val="1699841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081BE-7E83-46E3-83FD-F5CBB9868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" y="90642"/>
            <a:ext cx="10515600" cy="1325563"/>
          </a:xfrm>
        </p:spPr>
        <p:txBody>
          <a:bodyPr/>
          <a:lstStyle/>
          <a:p>
            <a:r>
              <a:rPr lang="en-IE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Inspiration</a:t>
            </a:r>
          </a:p>
        </p:txBody>
      </p:sp>
      <p:pic>
        <p:nvPicPr>
          <p:cNvPr id="1026" name="Picture 2" descr="Space Launch System (SLS)">
            <a:extLst>
              <a:ext uri="{FF2B5EF4-FFF2-40B4-BE49-F238E27FC236}">
                <a16:creationId xmlns:a16="http://schemas.microsoft.com/office/drawing/2014/main" id="{5F03FEB4-2C27-AD85-108A-28C7754077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39" b="18516"/>
          <a:stretch/>
        </p:blipFill>
        <p:spPr bwMode="auto">
          <a:xfrm>
            <a:off x="6217920" y="0"/>
            <a:ext cx="59740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ace Launch System | NASA">
            <a:extLst>
              <a:ext uri="{FF2B5EF4-FFF2-40B4-BE49-F238E27FC236}">
                <a16:creationId xmlns:a16="http://schemas.microsoft.com/office/drawing/2014/main" id="{42951B72-93A3-A1AF-7424-3488C58A3F1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60420"/>
            <a:ext cx="6217920" cy="349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BD0589-1ADE-97A2-25BE-8707E6D768FD}"/>
              </a:ext>
            </a:extLst>
          </p:cNvPr>
          <p:cNvSpPr txBox="1"/>
          <p:nvPr/>
        </p:nvSpPr>
        <p:spPr>
          <a:xfrm>
            <a:off x="403860" y="1187984"/>
            <a:ext cx="581406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A rocket has a network of various sensors to send back telemetry to mission control which is strikingly similar to the main function of my project.</a:t>
            </a:r>
          </a:p>
          <a:p>
            <a:endParaRPr lang="en-IE" dirty="0"/>
          </a:p>
          <a:p>
            <a:r>
              <a:rPr lang="en-IE" sz="2000" dirty="0"/>
              <a:t>This is NASA’s new moon rocket; know as the SLS</a:t>
            </a:r>
          </a:p>
          <a:p>
            <a:r>
              <a:rPr lang="en-IE" sz="2000" dirty="0"/>
              <a:t>Which stands for “Space Launch System”</a:t>
            </a:r>
          </a:p>
          <a:p>
            <a:r>
              <a:rPr lang="en-IE" sz="2000" dirty="0"/>
              <a:t>I also decided to call my project SLS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283940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C4C92-D6D0-9B2F-7326-88F7259F6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64140" cy="3843655"/>
          </a:xfrm>
        </p:spPr>
        <p:txBody>
          <a:bodyPr/>
          <a:lstStyle/>
          <a:p>
            <a:pPr marL="0" indent="0">
              <a:buNone/>
            </a:pPr>
            <a:r>
              <a:rPr lang="en-IE" dirty="0">
                <a:latin typeface="Lexend Deca Light" pitchFamily="2" charset="0"/>
              </a:rPr>
              <a:t>Which stands for: </a:t>
            </a:r>
            <a:r>
              <a:rPr lang="en-IE" sz="4000" dirty="0">
                <a:latin typeface="SF Pro Medium" pitchFamily="2" charset="0"/>
                <a:ea typeface="SF Pro Medium" pitchFamily="2" charset="0"/>
                <a:cs typeface="SF Pro Medium" pitchFamily="2" charset="0"/>
              </a:rPr>
              <a:t>Seed Launch System</a:t>
            </a:r>
            <a:endParaRPr lang="en-IE" dirty="0">
              <a:latin typeface="SF Pro Medium" pitchFamily="2" charset="0"/>
              <a:ea typeface="SF Pro Medium" pitchFamily="2" charset="0"/>
              <a:cs typeface="SF Pro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099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3C5EC8D7-9050-172A-11CE-78F043979D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16"/>
          <a:stretch/>
        </p:blipFill>
        <p:spPr>
          <a:xfrm>
            <a:off x="-76200" y="0"/>
            <a:ext cx="12268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533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9B65E-A3B7-DEBA-F27E-561DD33D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22" name="Content Placeholder 3" descr="A picture containing text&#10;&#10;Description automatically generated">
            <a:extLst>
              <a:ext uri="{FF2B5EF4-FFF2-40B4-BE49-F238E27FC236}">
                <a16:creationId xmlns:a16="http://schemas.microsoft.com/office/drawing/2014/main" id="{60B62DDC-A661-582F-A11E-75FCCB31E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60960"/>
            <a:ext cx="9226212" cy="6918960"/>
          </a:xfrm>
          <a:prstGeom prst="rect">
            <a:avLst/>
          </a:prstGeom>
        </p:spPr>
      </p:pic>
      <p:pic>
        <p:nvPicPr>
          <p:cNvPr id="7" name="Picture 6" descr="A picture containing ground, rock, plant, stone&#10;&#10;Description automatically generated">
            <a:extLst>
              <a:ext uri="{FF2B5EF4-FFF2-40B4-BE49-F238E27FC236}">
                <a16:creationId xmlns:a16="http://schemas.microsoft.com/office/drawing/2014/main" id="{8C4079F4-DB7B-56A3-C842-36D0E29730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9125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923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5228E-1506-3A13-4F77-1F1B1B83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6" name="Picture 5" descr="A small model airplane on a table&#10;&#10;Description automatically generated with low confidence">
            <a:extLst>
              <a:ext uri="{FF2B5EF4-FFF2-40B4-BE49-F238E27FC236}">
                <a16:creationId xmlns:a16="http://schemas.microsoft.com/office/drawing/2014/main" id="{DBB9EA37-14DB-61E7-4469-DD26F0EA0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038"/>
            <a:ext cx="9082616" cy="681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73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A74E8-3A9D-5567-8DD7-96CD3DDCC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FF524-B2D2-5AE2-13E2-8E1C3C57C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D3614B-2D6D-F6AF-F20A-E94C53D636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43" b="9028"/>
          <a:stretch/>
        </p:blipFill>
        <p:spPr>
          <a:xfrm>
            <a:off x="0" y="-75883"/>
            <a:ext cx="10058400" cy="6933883"/>
          </a:xfrm>
          <a:prstGeom prst="rect">
            <a:avLst/>
          </a:prstGeom>
        </p:spPr>
      </p:pic>
      <p:pic>
        <p:nvPicPr>
          <p:cNvPr id="5" name="Picture 4" descr="A picture containing text, computer, keyboard&#10;&#10;Description automatically generated">
            <a:extLst>
              <a:ext uri="{FF2B5EF4-FFF2-40B4-BE49-F238E27FC236}">
                <a16:creationId xmlns:a16="http://schemas.microsoft.com/office/drawing/2014/main" id="{EDA4FC5C-3AC5-5B78-E010-1464C620B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9125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34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52CF3-5AA5-EC41-9794-7F20A7F50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Shortcomings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8A4C9-A309-6BD7-C8C6-8A85C3835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55580" cy="4351338"/>
          </a:xfrm>
        </p:spPr>
        <p:txBody>
          <a:bodyPr/>
          <a:lstStyle/>
          <a:p>
            <a:r>
              <a:rPr lang="en-IE" dirty="0"/>
              <a:t>You may have noticed the lack of units beside some of the readings</a:t>
            </a:r>
          </a:p>
          <a:p>
            <a:pPr marL="0" indent="0">
              <a:buNone/>
            </a:pPr>
            <a:r>
              <a:rPr lang="en-IE" dirty="0"/>
              <a:t>I was unable to find a way to calibrate the sensors and convert electrical resistance to real-world units</a:t>
            </a:r>
          </a:p>
        </p:txBody>
      </p:sp>
    </p:spTree>
    <p:extLst>
      <p:ext uri="{BB962C8B-B14F-4D97-AF65-F5344CB8AC3E}">
        <p14:creationId xmlns:p14="http://schemas.microsoft.com/office/powerpoint/2010/main" val="2128073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141</Words>
  <Application>Microsoft Office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Lexend Deca Light</vt:lpstr>
      <vt:lpstr>SF Pro Medium</vt:lpstr>
      <vt:lpstr>SF Pro Semibold</vt:lpstr>
      <vt:lpstr>Office Theme</vt:lpstr>
      <vt:lpstr>Greenhouse Telemetry System    Andrew Koval</vt:lpstr>
      <vt:lpstr>Inspiration</vt:lpstr>
      <vt:lpstr>Inspiration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Shortcomings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Greenhouse Telemetry System    Andrew Koval</dc:title>
  <dc:creator>Andrew Koval (20098730)</dc:creator>
  <cp:lastModifiedBy>Andrew Koval (20098730)</cp:lastModifiedBy>
  <cp:revision>2</cp:revision>
  <dcterms:created xsi:type="dcterms:W3CDTF">2022-04-28T13:19:32Z</dcterms:created>
  <dcterms:modified xsi:type="dcterms:W3CDTF">2022-05-18T09:50:18Z</dcterms:modified>
</cp:coreProperties>
</file>

<file path=docProps/thumbnail.jpeg>
</file>